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5" r:id="rId9"/>
    <p:sldId id="262" r:id="rId10"/>
    <p:sldId id="263" r:id="rId11"/>
    <p:sldId id="266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FA5CC3-B696-B9ED-7074-CE9077DC7D4B}" v="294" dt="2024-10-18T15:12:51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735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6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0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181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7759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749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36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349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0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199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8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39231B7-E4F3-470C-8CE0-B01AF858B47C}" type="datetimeFigureOut">
              <a:rPr lang="ru-RU" smtClean="0"/>
              <a:t>18.10.2024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4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Изображение выглядит как Графика, логотип, графический дизайн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223C69FF-3235-026D-5255-FD5C48F5F6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ED7BF-9D88-5EA9-7FE9-76983A4F7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ru-RU" dirty="0"/>
              <a:t>Сайт для музыкального коллектива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1DE9D6-FA49-1580-040D-1A0BEB8C6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solidFill>
                  <a:schemeClr val="tx1"/>
                </a:solidFill>
              </a:rPr>
              <a:t>Тимсипирит</a:t>
            </a:r>
          </a:p>
        </p:txBody>
      </p:sp>
    </p:spTree>
    <p:extLst>
      <p:ext uri="{BB962C8B-B14F-4D97-AF65-F5344CB8AC3E}">
        <p14:creationId xmlns:p14="http://schemas.microsoft.com/office/powerpoint/2010/main" val="1602497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781DDF-FAC9-41BA-A2E2-B4F31ED73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AE1C99-F9B1-4DA2-A8F4-7E2AC332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CE4A7-C931-E483-9B7B-D6A21050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16" y="2493505"/>
            <a:ext cx="3163820" cy="202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dirty="0" err="1"/>
              <a:t>Как</a:t>
            </a:r>
            <a:r>
              <a:rPr lang="en-US" sz="4800" dirty="0"/>
              <a:t> </a:t>
            </a:r>
            <a:r>
              <a:rPr lang="en-US" sz="4800" dirty="0" err="1"/>
              <a:t>решили</a:t>
            </a:r>
            <a:r>
              <a:rPr lang="en-US" sz="4800" dirty="0"/>
              <a:t> </a:t>
            </a:r>
            <a:r>
              <a:rPr lang="en-US" sz="4800" dirty="0" err="1"/>
              <a:t>изменить</a:t>
            </a:r>
          </a:p>
        </p:txBody>
      </p:sp>
      <p:pic>
        <p:nvPicPr>
          <p:cNvPr id="5" name="Picture 4" descr="A screenshot of a video&#10;&#10;Description automatically generated">
            <a:extLst>
              <a:ext uri="{FF2B5EF4-FFF2-40B4-BE49-F238E27FC236}">
                <a16:creationId xmlns:a16="http://schemas.microsoft.com/office/drawing/2014/main" id="{DC54896E-BC99-F2AB-543C-8505F208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267" r="1" b="3520"/>
          <a:stretch/>
        </p:blipFill>
        <p:spPr>
          <a:xfrm>
            <a:off x="8160877" y="10"/>
            <a:ext cx="3574517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84CBAFF-E5CD-4096-AD43-9E24C5E6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480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8EAAB2FE-01E3-DB26-9311-F23FBB7EC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576"/>
          <a:stretch/>
        </p:blipFill>
        <p:spPr>
          <a:xfrm>
            <a:off x="4595636" y="10"/>
            <a:ext cx="357451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29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77832A3-8CF3-4E64-9E6A-631FA0842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1EE3CC7-2194-4DE5-B62A-44A7077D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1489"/>
            <a:ext cx="11292840" cy="260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6E3708-BA90-618D-1AE1-FF22FDB8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24001"/>
            <a:ext cx="9777603" cy="11525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/>
              <a:t>Разработка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86F7B6-C089-4557-B97A-3E9D42392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130899-E4D0-4FB2-BA18-591F0CA8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12092" cy="425148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icture background">
            <a:extLst>
              <a:ext uri="{FF2B5EF4-FFF2-40B4-BE49-F238E27FC236}">
                <a16:creationId xmlns:a16="http://schemas.microsoft.com/office/drawing/2014/main" id="{D8F6ECE8-2D40-80B7-D016-8CB9043C0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565" y="707068"/>
            <a:ext cx="2122545" cy="2686933"/>
          </a:xfrm>
          <a:prstGeom prst="rect">
            <a:avLst/>
          </a:prstGeom>
        </p:spPr>
      </p:pic>
      <p:pic>
        <p:nvPicPr>
          <p:cNvPr id="8" name="Picture 7" descr="Picture background">
            <a:extLst>
              <a:ext uri="{FF2B5EF4-FFF2-40B4-BE49-F238E27FC236}">
                <a16:creationId xmlns:a16="http://schemas.microsoft.com/office/drawing/2014/main" id="{6B297236-4C25-8D53-5478-949C81FD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346" y="833852"/>
            <a:ext cx="2423334" cy="2423334"/>
          </a:xfrm>
          <a:prstGeom prst="rect">
            <a:avLst/>
          </a:prstGeom>
        </p:spPr>
      </p:pic>
      <p:pic>
        <p:nvPicPr>
          <p:cNvPr id="4" name="Content Placeholder 3" descr="Picture background">
            <a:extLst>
              <a:ext uri="{FF2B5EF4-FFF2-40B4-BE49-F238E27FC236}">
                <a16:creationId xmlns:a16="http://schemas.microsoft.com/office/drawing/2014/main" id="{C15C6D8F-2691-7254-0EBF-1E56E4FB8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3338" y="1632308"/>
            <a:ext cx="2430654" cy="826422"/>
          </a:xfrm>
          <a:prstGeom prst="rect">
            <a:avLst/>
          </a:prstGeom>
        </p:spPr>
      </p:pic>
      <p:pic>
        <p:nvPicPr>
          <p:cNvPr id="5" name="Picture 4" descr="Picture background">
            <a:extLst>
              <a:ext uri="{FF2B5EF4-FFF2-40B4-BE49-F238E27FC236}">
                <a16:creationId xmlns:a16="http://schemas.microsoft.com/office/drawing/2014/main" id="{CBB8FD22-C596-D757-E640-1815169A1A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593" y="914063"/>
            <a:ext cx="2423334" cy="24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9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02A3-2927-DFA7-FFE8-F9498ED2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Рефлексия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B3223-9D25-208C-0DDF-24796976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571985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arenR"/>
            </a:pP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Появилось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четкое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видение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будущего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продукта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AutoNum type="arabicParenR"/>
            </a:pP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Познакомились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с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новыми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технологиями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AutoNum type="arabicParenR"/>
            </a:pP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Прокачали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существующие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навыки</a:t>
            </a:r>
            <a:endParaRPr lang="en-US" sz="2800" dirty="0" err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5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90686-D1DB-B86B-1FC5-BBF7E0B4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17" y="-274717"/>
            <a:ext cx="9692640" cy="1325562"/>
          </a:xfrm>
        </p:spPr>
        <p:txBody>
          <a:bodyPr/>
          <a:lstStyle/>
          <a:p>
            <a:r>
              <a:rPr lang="ru-RU" dirty="0"/>
              <a:t>Участники </a:t>
            </a:r>
          </a:p>
        </p:txBody>
      </p:sp>
      <p:pic>
        <p:nvPicPr>
          <p:cNvPr id="5" name="Объект 4" descr="Изображение выглядит как одежда, обувь, на открытом воздухе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6D726459-3F3F-CDBB-98BE-7A5F5E05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9" y="4184596"/>
            <a:ext cx="2156867" cy="2156867"/>
          </a:xfrm>
        </p:spPr>
      </p:pic>
      <p:pic>
        <p:nvPicPr>
          <p:cNvPr id="7" name="Рисунок 6" descr="Изображение выглядит как человек, Человеческое лицо, одежда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364134AB-C32C-1DFB-978A-04E063D98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0" y="1272132"/>
            <a:ext cx="2156867" cy="2156867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ческое лицо, одежда, неб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A305FFAD-4D6B-E37A-742A-6AD6FAF07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01" y="1272132"/>
            <a:ext cx="2156867" cy="215686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ловек, одежда, Человеческое лицо, камера&#10;&#10;Автоматически созданное описание">
            <a:extLst>
              <a:ext uri="{FF2B5EF4-FFF2-40B4-BE49-F238E27FC236}">
                <a16:creationId xmlns:a16="http://schemas.microsoft.com/office/drawing/2014/main" id="{E2927BCD-D39F-4F26-8116-FF05DF1BB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00" y="4184597"/>
            <a:ext cx="2156867" cy="2156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8F7582-7B7E-8CC6-EF42-4ABB4B76E61D}"/>
              </a:ext>
            </a:extLst>
          </p:cNvPr>
          <p:cNvSpPr txBox="1"/>
          <p:nvPr/>
        </p:nvSpPr>
        <p:spPr>
          <a:xfrm>
            <a:off x="2693666" y="1498787"/>
            <a:ext cx="2567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Тимлид</a:t>
            </a:r>
            <a:r>
              <a:rPr lang="ru-RU" dirty="0"/>
              <a:t> (Александр) - координирует действия команды, следит и напоминает команде о дедлайнах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F36FD-AA41-FF3B-A53C-5553B8E7A8FE}"/>
              </a:ext>
            </a:extLst>
          </p:cNvPr>
          <p:cNvSpPr txBox="1"/>
          <p:nvPr/>
        </p:nvSpPr>
        <p:spPr>
          <a:xfrm>
            <a:off x="7628182" y="4271292"/>
            <a:ext cx="3234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Аналитик</a:t>
            </a:r>
            <a:r>
              <a:rPr lang="ru-RU" dirty="0"/>
              <a:t> (Марк) </a:t>
            </a:r>
          </a:p>
          <a:p>
            <a:r>
              <a:rPr lang="ru-RU" dirty="0"/>
              <a:t>- рекомендует решения команде, помогает тимлиду передать общий замысел команде через схемы и слайды и т. д.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A1A4D-A888-F67A-2CF9-215EB5EDA7C8}"/>
              </a:ext>
            </a:extLst>
          </p:cNvPr>
          <p:cNvSpPr txBox="1"/>
          <p:nvPr/>
        </p:nvSpPr>
        <p:spPr>
          <a:xfrm>
            <a:off x="7628182" y="1498787"/>
            <a:ext cx="323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Разработчик</a:t>
            </a:r>
            <a:r>
              <a:rPr lang="ru-RU" dirty="0"/>
              <a:t> (Александр) - отвечает за код и преобразование схем, макетов в продукт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D94F8-47BE-7421-F1FF-A0C711D47A1F}"/>
              </a:ext>
            </a:extLst>
          </p:cNvPr>
          <p:cNvSpPr txBox="1"/>
          <p:nvPr/>
        </p:nvSpPr>
        <p:spPr>
          <a:xfrm>
            <a:off x="2693666" y="4265156"/>
            <a:ext cx="290517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/>
              <a:t>Разработчик-дизайнер</a:t>
            </a:r>
            <a:r>
              <a:rPr lang="ru-RU" dirty="0"/>
              <a:t> (Михаил) - </a:t>
            </a:r>
            <a:r>
              <a:rPr lang="ru-RU" dirty="0" err="1"/>
              <a:t>воплощатель</a:t>
            </a:r>
            <a:r>
              <a:rPr lang="ru-RU" dirty="0"/>
              <a:t> планов (которые составили аналитик, тимлид)</a:t>
            </a:r>
          </a:p>
        </p:txBody>
      </p:sp>
    </p:spTree>
    <p:extLst>
      <p:ext uri="{BB962C8B-B14F-4D97-AF65-F5344CB8AC3E}">
        <p14:creationId xmlns:p14="http://schemas.microsoft.com/office/powerpoint/2010/main" val="3493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FD89B-BF48-C370-D217-F1AA4755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9" y="-69960"/>
            <a:ext cx="9692640" cy="1325562"/>
          </a:xfrm>
        </p:spPr>
        <p:txBody>
          <a:bodyPr>
            <a:normAutofit/>
          </a:bodyPr>
          <a:lstStyle/>
          <a:p>
            <a:r>
              <a:rPr lang="ru-RU" sz="6600" b="1" dirty="0"/>
              <a:t>Проблематика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854D8E-8BBA-2555-28E2-8D71032D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66" y="1423764"/>
            <a:ext cx="9477849" cy="435133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200" dirty="0"/>
              <a:t>Музыкальные группы сталкиваются с несколькими проблемами, которые часто приводят их к созданию собственного сайта:</a:t>
            </a:r>
          </a:p>
          <a:p>
            <a:pPr marL="0" indent="0">
              <a:buNone/>
            </a:pPr>
            <a:endParaRPr lang="ru-RU" sz="3200" dirty="0"/>
          </a:p>
          <a:p>
            <a:r>
              <a:rPr lang="ru-RU" sz="2800" b="1" dirty="0"/>
              <a:t>Недостаток контроля над контентом</a:t>
            </a:r>
            <a:endParaRPr lang="en-US" sz="2800" b="1"/>
          </a:p>
          <a:p>
            <a:r>
              <a:rPr lang="ru-RU" sz="2800" b="1" dirty="0"/>
              <a:t>Трудности с коммуникацией с фанатами</a:t>
            </a:r>
            <a:endParaRPr lang="en-US" sz="2800" b="1"/>
          </a:p>
          <a:p>
            <a:r>
              <a:rPr lang="ru-RU" sz="2800" b="1" dirty="0"/>
              <a:t>Проблемы с прослушиванием</a:t>
            </a:r>
            <a:endParaRPr lang="en-US" sz="2800" b="1" dirty="0"/>
          </a:p>
          <a:p>
            <a:r>
              <a:rPr lang="ru-RU" sz="2800" b="1" dirty="0">
                <a:ea typeface="+mn-lt"/>
                <a:cs typeface="+mn-lt"/>
              </a:rPr>
              <a:t>Креативный дизайн и юзабилити</a:t>
            </a:r>
            <a:endParaRPr lang="en-US" sz="2800" b="1" dirty="0"/>
          </a:p>
          <a:p>
            <a:endParaRPr lang="ru-RU" sz="2000" dirty="0"/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84303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4369-B2D2-E60D-0396-B86D65EF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Решение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1FDA-6E8B-8F10-6832-BFCE1F01C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err="1">
                <a:ea typeface="+mn-lt"/>
                <a:cs typeface="+mn-lt"/>
              </a:rPr>
              <a:t>Полное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управление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публикацией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музыки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видео</a:t>
            </a:r>
            <a:r>
              <a:rPr lang="en-US" sz="2800" dirty="0">
                <a:ea typeface="+mn-lt"/>
                <a:cs typeface="+mn-lt"/>
              </a:rPr>
              <a:t> и </a:t>
            </a:r>
            <a:r>
              <a:rPr lang="en-US" sz="2800" err="1">
                <a:ea typeface="+mn-lt"/>
                <a:cs typeface="+mn-lt"/>
              </a:rPr>
              <a:t>новостей</a:t>
            </a:r>
            <a:endParaRPr lang="en-US" sz="2800">
              <a:ea typeface="+mn-lt"/>
              <a:cs typeface="+mn-lt"/>
            </a:endParaRPr>
          </a:p>
          <a:p>
            <a:r>
              <a:rPr lang="en-US" sz="2800" err="1">
                <a:ea typeface="+mn-lt"/>
                <a:cs typeface="+mn-lt"/>
              </a:rPr>
              <a:t>Прямое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взаимодействие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через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сайт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err="1">
                <a:ea typeface="+mn-lt"/>
                <a:cs typeface="+mn-lt"/>
              </a:rPr>
              <a:t>соцсети</a:t>
            </a:r>
            <a:r>
              <a:rPr lang="en-US" sz="2800" dirty="0">
                <a:ea typeface="+mn-lt"/>
                <a:cs typeface="+mn-lt"/>
              </a:rPr>
              <a:t> и </a:t>
            </a:r>
            <a:r>
              <a:rPr lang="en-US" sz="2800" err="1">
                <a:ea typeface="+mn-lt"/>
                <a:cs typeface="+mn-lt"/>
              </a:rPr>
              <a:t>рассылки</a:t>
            </a:r>
            <a:endParaRPr lang="en-US" sz="2800">
              <a:ea typeface="+mn-lt"/>
              <a:cs typeface="+mn-lt"/>
            </a:endParaRPr>
          </a:p>
          <a:p>
            <a:r>
              <a:rPr lang="en-US" sz="2800" err="1">
                <a:ea typeface="+mn-lt"/>
                <a:cs typeface="+mn-lt"/>
              </a:rPr>
              <a:t>Интеграция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аудиоплееров</a:t>
            </a:r>
            <a:r>
              <a:rPr lang="en-US" sz="2800" dirty="0">
                <a:ea typeface="+mn-lt"/>
                <a:cs typeface="+mn-lt"/>
              </a:rPr>
              <a:t> и </a:t>
            </a:r>
            <a:r>
              <a:rPr lang="en-US" sz="2800" err="1">
                <a:ea typeface="+mn-lt"/>
                <a:cs typeface="+mn-lt"/>
              </a:rPr>
              <a:t>ссылок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на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стриминговые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err="1">
                <a:ea typeface="+mn-lt"/>
                <a:cs typeface="+mn-lt"/>
              </a:rPr>
              <a:t>сервисы</a:t>
            </a:r>
            <a:endParaRPr lang="en-US" sz="2800">
              <a:ea typeface="+mn-lt"/>
              <a:cs typeface="+mn-lt"/>
            </a:endParaRPr>
          </a:p>
          <a:p>
            <a:r>
              <a:rPr lang="en-US" sz="2800" err="1"/>
              <a:t>Визуально</a:t>
            </a:r>
            <a:r>
              <a:rPr lang="en-US" sz="2800" dirty="0"/>
              <a:t> </a:t>
            </a:r>
            <a:r>
              <a:rPr lang="en-US" sz="2800" err="1"/>
              <a:t>привлекательный</a:t>
            </a:r>
            <a:r>
              <a:rPr lang="en-US" sz="2800" dirty="0"/>
              <a:t>, </a:t>
            </a:r>
            <a:r>
              <a:rPr lang="en-US" sz="2800" err="1"/>
              <a:t>удобный</a:t>
            </a:r>
            <a:r>
              <a:rPr lang="en-US" sz="2800" dirty="0"/>
              <a:t> и </a:t>
            </a:r>
            <a:r>
              <a:rPr lang="en-US" sz="2800" err="1"/>
              <a:t>адаптивный</a:t>
            </a:r>
            <a:r>
              <a:rPr lang="en-US" sz="2800" dirty="0"/>
              <a:t> </a:t>
            </a:r>
            <a:r>
              <a:rPr lang="en-US" sz="2800" err="1"/>
              <a:t>интерфейс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9792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F5300-9BEE-E874-AD2D-E95A09B9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09" y="-254068"/>
            <a:ext cx="9692640" cy="1325562"/>
          </a:xfrm>
        </p:spPr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84B46-C1C2-3B2D-21D7-8ADD8FC5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063" y="1884641"/>
            <a:ext cx="4006323" cy="40729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/>
              <a:t>Аудитория напрямую зависит от вкуса, но у группы имеется определенные темы текстов.</a:t>
            </a:r>
          </a:p>
          <a:p>
            <a:r>
              <a:rPr lang="ru-RU" sz="1600" dirty="0"/>
              <a:t>Культурные активисты</a:t>
            </a:r>
          </a:p>
          <a:p>
            <a:r>
              <a:rPr lang="ru-RU" sz="1600" dirty="0"/>
              <a:t>Поклонники специфической эстетики</a:t>
            </a:r>
          </a:p>
          <a:p>
            <a:r>
              <a:rPr lang="ru-RU" sz="1600" dirty="0"/>
              <a:t>Люди, интересующиеся темами технологий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A66D1A-F25C-B6FE-B5CD-340558A7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61" y="1828800"/>
            <a:ext cx="4233317" cy="2277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A5B1E-9EE8-CCE6-7CB7-5C35E1055D6A}"/>
              </a:ext>
            </a:extLst>
          </p:cNvPr>
          <p:cNvSpPr txBox="1"/>
          <p:nvPr/>
        </p:nvSpPr>
        <p:spPr>
          <a:xfrm>
            <a:off x="1407612" y="4105911"/>
            <a:ext cx="3601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Преобладает возраст молодежи</a:t>
            </a:r>
          </a:p>
        </p:txBody>
      </p:sp>
    </p:spTree>
    <p:extLst>
      <p:ext uri="{BB962C8B-B14F-4D97-AF65-F5344CB8AC3E}">
        <p14:creationId xmlns:p14="http://schemas.microsoft.com/office/powerpoint/2010/main" val="301377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F6237-54E9-2C5C-A30A-922EAC1D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70" y="-384918"/>
            <a:ext cx="9692640" cy="1325562"/>
          </a:xfrm>
        </p:spPr>
        <p:txBody>
          <a:bodyPr/>
          <a:lstStyle/>
          <a:p>
            <a:r>
              <a:rPr lang="ru-RU" dirty="0"/>
              <a:t>Аналоги 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6670A6-6766-71C5-8945-EA23B7154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311" y="1020470"/>
            <a:ext cx="3341159" cy="19062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7362E-B3CD-F529-F3DC-304B9CF0A9EA}"/>
              </a:ext>
            </a:extLst>
          </p:cNvPr>
          <p:cNvSpPr txBox="1"/>
          <p:nvPr/>
        </p:nvSpPr>
        <p:spPr>
          <a:xfrm>
            <a:off x="1337099" y="2929314"/>
            <a:ext cx="33395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Узконаправленный сайт (подходит только для брони мест в кинотеатре и не более)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C1F870-024E-7F86-1BF3-9B6FF1B2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15" y="1013942"/>
            <a:ext cx="3341159" cy="1912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404169-633D-F0DB-34B9-2BD7BF142421}"/>
              </a:ext>
            </a:extLst>
          </p:cNvPr>
          <p:cNvSpPr txBox="1"/>
          <p:nvPr/>
        </p:nvSpPr>
        <p:spPr>
          <a:xfrm>
            <a:off x="6321777" y="2926507"/>
            <a:ext cx="334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Сложная навигация (запутанная структура сайта, затрудняет потребление контента)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886267-2468-83C0-8594-EAF2CC8D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643" y="3773982"/>
            <a:ext cx="3357222" cy="1907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A0D22A-B302-2CE2-5314-934A71CC01CE}"/>
              </a:ext>
            </a:extLst>
          </p:cNvPr>
          <p:cNvSpPr txBox="1"/>
          <p:nvPr/>
        </p:nvSpPr>
        <p:spPr>
          <a:xfrm>
            <a:off x="1337890" y="5684994"/>
            <a:ext cx="3356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Медленная загрузка страниц (высокая доля отказов из-за нетерпеливости гостей на сайте)</a:t>
            </a:r>
          </a:p>
          <a:p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2EFE18A-80D6-2DA8-5BEA-0114EBCD2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562" y="3772492"/>
            <a:ext cx="3333312" cy="1906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3E259D-C241-BBAA-69A5-9D73E5DFC4B9}"/>
              </a:ext>
            </a:extLst>
          </p:cNvPr>
          <p:cNvSpPr txBox="1"/>
          <p:nvPr/>
        </p:nvSpPr>
        <p:spPr>
          <a:xfrm>
            <a:off x="6321562" y="5684122"/>
            <a:ext cx="333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Пустой сайт (в нем нет необходимости, он имеет никакой потребности в посещении)</a:t>
            </a:r>
          </a:p>
        </p:txBody>
      </p:sp>
    </p:spTree>
    <p:extLst>
      <p:ext uri="{BB962C8B-B14F-4D97-AF65-F5344CB8AC3E}">
        <p14:creationId xmlns:p14="http://schemas.microsoft.com/office/powerpoint/2010/main" val="414968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746DC-0061-BF56-96FE-43E0555B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49" y="2766218"/>
            <a:ext cx="9692640" cy="1325562"/>
          </a:xfrm>
        </p:spPr>
        <p:txBody>
          <a:bodyPr>
            <a:noAutofit/>
          </a:bodyPr>
          <a:lstStyle/>
          <a:p>
            <a:r>
              <a:rPr lang="ru-RU" sz="6600" dirty="0" err="1"/>
              <a:t>Беклог</a:t>
            </a:r>
            <a:br>
              <a:rPr lang="ru-RU" sz="6600" dirty="0"/>
            </a:br>
            <a:r>
              <a:rPr lang="ru-RU" sz="6600" dirty="0"/>
              <a:t>(задачи)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D0590FD9-F227-F3E6-DCA4-EA4AAF39D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4247" y="360751"/>
            <a:ext cx="6051030" cy="6136497"/>
          </a:xfrm>
        </p:spPr>
      </p:pic>
    </p:spTree>
    <p:extLst>
      <p:ext uri="{BB962C8B-B14F-4D97-AF65-F5344CB8AC3E}">
        <p14:creationId xmlns:p14="http://schemas.microsoft.com/office/powerpoint/2010/main" val="63029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CDF5D3-7220-42A0-9D37-ECF3BF28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5105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4BC717F-58B3-4A4E-BC3B-1B11323AD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5105400"/>
            <a:ext cx="10835640" cy="17526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00E40-DEC1-D9DD-D7A5-D61C449D7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83" y="5181600"/>
            <a:ext cx="10156435" cy="107632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5400">
                <a:solidFill>
                  <a:srgbClr val="FFFFFF"/>
                </a:solidFill>
              </a:rPr>
              <a:t>Схема работы сайта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E75710-64C5-4CA8-8A7C-82EE4125C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company&#10;&#10;Description automatically generated">
            <a:extLst>
              <a:ext uri="{FF2B5EF4-FFF2-40B4-BE49-F238E27FC236}">
                <a16:creationId xmlns:a16="http://schemas.microsoft.com/office/drawing/2014/main" id="{8F554426-64F7-20EA-EE3F-6456E70B2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29" r="-1" b="-1"/>
          <a:stretch/>
        </p:blipFill>
        <p:spPr>
          <a:xfrm>
            <a:off x="1391677" y="640081"/>
            <a:ext cx="9005928" cy="38252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35050B1-74E1-4A81-923D-0F5971A3B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0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hade val="98000"/>
                <a:satMod val="130000"/>
                <a:lumMod val="102000"/>
              </a:schemeClr>
            </a:gs>
            <a:gs pos="100000">
              <a:schemeClr val="bg1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8D62611-BF00-4B6D-B2F2-69B5FF3C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9284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0D0F9-7F20-94B2-7A0A-9F44970F6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519" y="4551036"/>
            <a:ext cx="3863778" cy="1837962"/>
          </a:xfrm>
        </p:spPr>
        <p:txBody>
          <a:bodyPr anchor="ctr">
            <a:normAutofit/>
          </a:bodyPr>
          <a:lstStyle/>
          <a:p>
            <a:pPr algn="r"/>
            <a:r>
              <a:rPr lang="ru-RU" dirty="0"/>
              <a:t>Статистика</a:t>
            </a:r>
            <a:endParaRPr lang="ru-RU"/>
          </a:p>
        </p:txBody>
      </p:sp>
      <p:pic>
        <p:nvPicPr>
          <p:cNvPr id="9" name="Picture 8" descr="A screenshot of a cellphone&#10;&#10;Description automatically generated">
            <a:extLst>
              <a:ext uri="{FF2B5EF4-FFF2-40B4-BE49-F238E27FC236}">
                <a16:creationId xmlns:a16="http://schemas.microsoft.com/office/drawing/2014/main" id="{7BF83C8C-3958-42B7-D45E-F009A1BB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83" y="321732"/>
            <a:ext cx="2836153" cy="391193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F6972A55-0352-5323-6C2F-DC5F14976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720" y="510146"/>
            <a:ext cx="3469838" cy="3522678"/>
          </a:xfrm>
          <a:prstGeom prst="rect">
            <a:avLst/>
          </a:prstGeom>
        </p:spPr>
      </p:pic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5F1505-A31C-9DB0-6A12-6BF46D9BC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35" y="321731"/>
            <a:ext cx="3085519" cy="390572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2BFA6EF-C8B5-4562-9718-3167CB1C9C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3153" y="4924327"/>
            <a:ext cx="0" cy="109138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2462DDE-29C7-503D-5867-FB848CD64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25037" y="4551036"/>
            <a:ext cx="5559269" cy="1837962"/>
          </a:xfrm>
        </p:spPr>
        <p:txBody>
          <a:bodyPr anchor="ctr">
            <a:normAutofit/>
          </a:bodyPr>
          <a:lstStyle/>
          <a:p>
            <a:r>
              <a:rPr lang="en-US" dirty="0"/>
              <a:t>С </a:t>
            </a:r>
            <a:r>
              <a:rPr lang="en-US" dirty="0" err="1"/>
              <a:t>чем</a:t>
            </a:r>
            <a:r>
              <a:rPr lang="en-US" dirty="0"/>
              <a:t> </a:t>
            </a:r>
            <a:r>
              <a:rPr lang="en-US" dirty="0" err="1"/>
              <a:t>мы</a:t>
            </a:r>
            <a:r>
              <a:rPr lang="en-US" dirty="0"/>
              <a:t> </a:t>
            </a:r>
            <a:r>
              <a:rPr lang="en-US" dirty="0" err="1"/>
              <a:t>имеем</a:t>
            </a:r>
            <a:r>
              <a:rPr lang="en-US" dirty="0"/>
              <a:t> </a:t>
            </a:r>
            <a:r>
              <a:rPr lang="en-US" dirty="0" err="1"/>
              <a:t>дело</a:t>
            </a:r>
          </a:p>
        </p:txBody>
      </p:sp>
    </p:spTree>
    <p:extLst>
      <p:ext uri="{BB962C8B-B14F-4D97-AF65-F5344CB8AC3E}">
        <p14:creationId xmlns:p14="http://schemas.microsoft.com/office/powerpoint/2010/main" val="2901404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113</TotalTime>
  <Words>296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Вид</vt:lpstr>
      <vt:lpstr>Сайт для музыкального коллектива</vt:lpstr>
      <vt:lpstr>Участники </vt:lpstr>
      <vt:lpstr>Проблематика</vt:lpstr>
      <vt:lpstr>Решение</vt:lpstr>
      <vt:lpstr>Целевая аудитория</vt:lpstr>
      <vt:lpstr>Аналоги </vt:lpstr>
      <vt:lpstr>Беклог (задачи)</vt:lpstr>
      <vt:lpstr>Схема работы сайта</vt:lpstr>
      <vt:lpstr>Статистика</vt:lpstr>
      <vt:lpstr>Как решили изменить</vt:lpstr>
      <vt:lpstr>Разработка</vt:lpstr>
      <vt:lpstr>Рефлексия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Агеев Марк Олегович</dc:creator>
  <cp:lastModifiedBy>Агеев Марк Олегович</cp:lastModifiedBy>
  <cp:revision>108</cp:revision>
  <dcterms:created xsi:type="dcterms:W3CDTF">2024-10-16T16:07:45Z</dcterms:created>
  <dcterms:modified xsi:type="dcterms:W3CDTF">2024-10-18T15:25:54Z</dcterms:modified>
</cp:coreProperties>
</file>